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1" r:id="rId3"/>
    <p:sldId id="258" r:id="rId4"/>
    <p:sldId id="260" r:id="rId5"/>
    <p:sldId id="257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0" d="100"/>
          <a:sy n="150" d="100"/>
        </p:scale>
        <p:origin x="65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ish Sopwith" userId="def19763-82a5-4701-96fb-5d8f7a0a8de7" providerId="ADAL" clId="{FAAE32E7-18C1-4DF5-966C-2154E133E2B7}"/>
    <pc:docChg chg="custSel addSld delSld modSld sldOrd">
      <pc:chgData name="Hamish Sopwith" userId="def19763-82a5-4701-96fb-5d8f7a0a8de7" providerId="ADAL" clId="{FAAE32E7-18C1-4DF5-966C-2154E133E2B7}" dt="2026-09-14T14:53:41.750" v="110" actId="34135"/>
      <pc:docMkLst>
        <pc:docMk/>
      </pc:docMkLst>
      <pc:sldChg chg="delSp new del mod">
        <pc:chgData name="Hamish Sopwith" userId="def19763-82a5-4701-96fb-5d8f7a0a8de7" providerId="ADAL" clId="{FAAE32E7-18C1-4DF5-966C-2154E133E2B7}" dt="2026-09-14T14:21:46.286" v="39" actId="2696"/>
        <pc:sldMkLst>
          <pc:docMk/>
          <pc:sldMk cId="1856585767" sldId="256"/>
        </pc:sldMkLst>
        <pc:spChg chg="del">
          <ac:chgData name="Hamish Sopwith" userId="def19763-82a5-4701-96fb-5d8f7a0a8de7" providerId="ADAL" clId="{FAAE32E7-18C1-4DF5-966C-2154E133E2B7}" dt="2026-09-14T13:43:44.423" v="6" actId="478"/>
          <ac:spMkLst>
            <pc:docMk/>
            <pc:sldMk cId="1856585767" sldId="256"/>
            <ac:spMk id="2" creationId="{98B863DB-ECEF-482E-F9BA-8F7C6EFBFD60}"/>
          </ac:spMkLst>
        </pc:spChg>
        <pc:spChg chg="del">
          <ac:chgData name="Hamish Sopwith" userId="def19763-82a5-4701-96fb-5d8f7a0a8de7" providerId="ADAL" clId="{FAAE32E7-18C1-4DF5-966C-2154E133E2B7}" dt="2026-09-14T13:43:45.661" v="7" actId="478"/>
          <ac:spMkLst>
            <pc:docMk/>
            <pc:sldMk cId="1856585767" sldId="256"/>
            <ac:spMk id="3" creationId="{3604E0C9-AE06-4868-4202-CE89EBC709BB}"/>
          </ac:spMkLst>
        </pc:spChg>
      </pc:sldChg>
      <pc:sldChg chg="addSp delSp modSp new mod ord">
        <pc:chgData name="Hamish Sopwith" userId="def19763-82a5-4701-96fb-5d8f7a0a8de7" providerId="ADAL" clId="{FAAE32E7-18C1-4DF5-966C-2154E133E2B7}" dt="2026-09-14T14:53:32.304" v="108" actId="34135"/>
        <pc:sldMkLst>
          <pc:docMk/>
          <pc:sldMk cId="1279829350" sldId="257"/>
        </pc:sldMkLst>
        <pc:spChg chg="del">
          <ac:chgData name="Hamish Sopwith" userId="def19763-82a5-4701-96fb-5d8f7a0a8de7" providerId="ADAL" clId="{FAAE32E7-18C1-4DF5-966C-2154E133E2B7}" dt="2026-09-14T13:43:59.110" v="17" actId="478"/>
          <ac:spMkLst>
            <pc:docMk/>
            <pc:sldMk cId="1279829350" sldId="257"/>
            <ac:spMk id="2" creationId="{C66E6326-B9C4-2A7C-F054-324078F09730}"/>
          </ac:spMkLst>
        </pc:spChg>
        <pc:spChg chg="del">
          <ac:chgData name="Hamish Sopwith" userId="def19763-82a5-4701-96fb-5d8f7a0a8de7" providerId="ADAL" clId="{FAAE32E7-18C1-4DF5-966C-2154E133E2B7}" dt="2026-09-14T13:43:58.067" v="16" actId="478"/>
          <ac:spMkLst>
            <pc:docMk/>
            <pc:sldMk cId="1279829350" sldId="257"/>
            <ac:spMk id="3" creationId="{EA635A22-82A2-FF5F-DD7C-7E8C9D2EE302}"/>
          </ac:spMkLst>
        </pc:spChg>
        <pc:picChg chg="add mod">
          <ac:chgData name="Hamish Sopwith" userId="def19763-82a5-4701-96fb-5d8f7a0a8de7" providerId="ADAL" clId="{FAAE32E7-18C1-4DF5-966C-2154E133E2B7}" dt="2026-09-14T14:22:55.087" v="43" actId="34135"/>
          <ac:picMkLst>
            <pc:docMk/>
            <pc:sldMk cId="1279829350" sldId="257"/>
            <ac:picMk id="3" creationId="{970130D5-7F22-FDEC-0871-38F89A79BA72}"/>
          </ac:picMkLst>
        </pc:picChg>
        <pc:picChg chg="add mod">
          <ac:chgData name="Hamish Sopwith" userId="def19763-82a5-4701-96fb-5d8f7a0a8de7" providerId="ADAL" clId="{FAAE32E7-18C1-4DF5-966C-2154E133E2B7}" dt="2026-09-14T14:53:32.304" v="108" actId="34135"/>
          <ac:picMkLst>
            <pc:docMk/>
            <pc:sldMk cId="1279829350" sldId="257"/>
            <ac:picMk id="4" creationId="{4E7681D6-A7D4-8B28-330D-F82D2919101A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53:23.903" v="106" actId="34135"/>
        <pc:sldMkLst>
          <pc:docMk/>
          <pc:sldMk cId="3490080370" sldId="258"/>
        </pc:sldMkLst>
        <pc:spChg chg="del">
          <ac:chgData name="Hamish Sopwith" userId="def19763-82a5-4701-96fb-5d8f7a0a8de7" providerId="ADAL" clId="{FAAE32E7-18C1-4DF5-966C-2154E133E2B7}" dt="2026-09-14T13:43:56.311" v="15" actId="478"/>
          <ac:spMkLst>
            <pc:docMk/>
            <pc:sldMk cId="3490080370" sldId="258"/>
            <ac:spMk id="2" creationId="{AFAD84AA-CC1E-7F54-12AC-E8C80AC0DBBC}"/>
          </ac:spMkLst>
        </pc:spChg>
        <pc:spChg chg="del">
          <ac:chgData name="Hamish Sopwith" userId="def19763-82a5-4701-96fb-5d8f7a0a8de7" providerId="ADAL" clId="{FAAE32E7-18C1-4DF5-966C-2154E133E2B7}" dt="2026-09-14T13:43:55.666" v="14" actId="478"/>
          <ac:spMkLst>
            <pc:docMk/>
            <pc:sldMk cId="3490080370" sldId="258"/>
            <ac:spMk id="3" creationId="{81959342-E678-BF5B-E8DA-F3F2463A1303}"/>
          </ac:spMkLst>
        </pc:spChg>
        <pc:picChg chg="add mod">
          <ac:chgData name="Hamish Sopwith" userId="def19763-82a5-4701-96fb-5d8f7a0a8de7" providerId="ADAL" clId="{FAAE32E7-18C1-4DF5-966C-2154E133E2B7}" dt="2026-09-14T14:22:30.461" v="40" actId="34135"/>
          <ac:picMkLst>
            <pc:docMk/>
            <pc:sldMk cId="3490080370" sldId="258"/>
            <ac:picMk id="3" creationId="{9770E172-EEE7-ADAF-8308-767D8FEA48A5}"/>
          </ac:picMkLst>
        </pc:picChg>
        <pc:picChg chg="add mod">
          <ac:chgData name="Hamish Sopwith" userId="def19763-82a5-4701-96fb-5d8f7a0a8de7" providerId="ADAL" clId="{FAAE32E7-18C1-4DF5-966C-2154E133E2B7}" dt="2026-09-14T14:53:23.903" v="106" actId="34135"/>
          <ac:picMkLst>
            <pc:docMk/>
            <pc:sldMk cId="3490080370" sldId="258"/>
            <ac:picMk id="4" creationId="{F0138AE5-0E4C-72ED-DB9E-45B80D916FB9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53:37.950" v="109" actId="34135"/>
        <pc:sldMkLst>
          <pc:docMk/>
          <pc:sldMk cId="2904826464" sldId="259"/>
        </pc:sldMkLst>
        <pc:spChg chg="del">
          <ac:chgData name="Hamish Sopwith" userId="def19763-82a5-4701-96fb-5d8f7a0a8de7" providerId="ADAL" clId="{FAAE32E7-18C1-4DF5-966C-2154E133E2B7}" dt="2026-09-14T13:43:53.694" v="13" actId="478"/>
          <ac:spMkLst>
            <pc:docMk/>
            <pc:sldMk cId="2904826464" sldId="259"/>
            <ac:spMk id="2" creationId="{C3C281FE-341D-4979-0737-DE8D8E77403F}"/>
          </ac:spMkLst>
        </pc:spChg>
        <pc:spChg chg="del">
          <ac:chgData name="Hamish Sopwith" userId="def19763-82a5-4701-96fb-5d8f7a0a8de7" providerId="ADAL" clId="{FAAE32E7-18C1-4DF5-966C-2154E133E2B7}" dt="2026-09-14T13:43:52.817" v="12" actId="478"/>
          <ac:spMkLst>
            <pc:docMk/>
            <pc:sldMk cId="2904826464" sldId="259"/>
            <ac:spMk id="3" creationId="{29D5A97C-A9DE-8F0C-AB2E-B8D3FE933904}"/>
          </ac:spMkLst>
        </pc:spChg>
        <pc:picChg chg="add mod">
          <ac:chgData name="Hamish Sopwith" userId="def19763-82a5-4701-96fb-5d8f7a0a8de7" providerId="ADAL" clId="{FAAE32E7-18C1-4DF5-966C-2154E133E2B7}" dt="2026-09-14T14:53:37.950" v="109" actId="34135"/>
          <ac:picMkLst>
            <pc:docMk/>
            <pc:sldMk cId="2904826464" sldId="259"/>
            <ac:picMk id="3" creationId="{14C6DEEE-F989-2BFE-4250-A2B1E4A9F822}"/>
          </ac:picMkLst>
        </pc:picChg>
        <pc:picChg chg="add mod">
          <ac:chgData name="Hamish Sopwith" userId="def19763-82a5-4701-96fb-5d8f7a0a8de7" providerId="ADAL" clId="{FAAE32E7-18C1-4DF5-966C-2154E133E2B7}" dt="2026-09-14T14:22:57.711" v="44" actId="34135"/>
          <ac:picMkLst>
            <pc:docMk/>
            <pc:sldMk cId="2904826464" sldId="259"/>
            <ac:picMk id="5" creationId="{54C6D8EE-EDF3-4AF1-5783-30C3D388E548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53:28.252" v="107" actId="34135"/>
        <pc:sldMkLst>
          <pc:docMk/>
          <pc:sldMk cId="1525549840" sldId="260"/>
        </pc:sldMkLst>
        <pc:spChg chg="del">
          <ac:chgData name="Hamish Sopwith" userId="def19763-82a5-4701-96fb-5d8f7a0a8de7" providerId="ADAL" clId="{FAAE32E7-18C1-4DF5-966C-2154E133E2B7}" dt="2026-09-14T13:43:50.836" v="11" actId="478"/>
          <ac:spMkLst>
            <pc:docMk/>
            <pc:sldMk cId="1525549840" sldId="260"/>
            <ac:spMk id="2" creationId="{AF705C4D-8FA2-C4A3-6F2A-7B96F9925449}"/>
          </ac:spMkLst>
        </pc:spChg>
        <pc:spChg chg="del">
          <ac:chgData name="Hamish Sopwith" userId="def19763-82a5-4701-96fb-5d8f7a0a8de7" providerId="ADAL" clId="{FAAE32E7-18C1-4DF5-966C-2154E133E2B7}" dt="2026-09-14T13:43:50.117" v="10" actId="478"/>
          <ac:spMkLst>
            <pc:docMk/>
            <pc:sldMk cId="1525549840" sldId="260"/>
            <ac:spMk id="3" creationId="{4F0A3EFC-3353-D9ED-C1D1-DA71D80EB4D4}"/>
          </ac:spMkLst>
        </pc:spChg>
        <pc:picChg chg="add mod">
          <ac:chgData name="Hamish Sopwith" userId="def19763-82a5-4701-96fb-5d8f7a0a8de7" providerId="ADAL" clId="{FAAE32E7-18C1-4DF5-966C-2154E133E2B7}" dt="2026-09-14T14:53:28.252" v="107" actId="34135"/>
          <ac:picMkLst>
            <pc:docMk/>
            <pc:sldMk cId="1525549840" sldId="260"/>
            <ac:picMk id="3" creationId="{1336DB1B-EDBF-7B71-32C1-40ABCC0A9128}"/>
          </ac:picMkLst>
        </pc:picChg>
        <pc:picChg chg="add mod">
          <ac:chgData name="Hamish Sopwith" userId="def19763-82a5-4701-96fb-5d8f7a0a8de7" providerId="ADAL" clId="{FAAE32E7-18C1-4DF5-966C-2154E133E2B7}" dt="2026-09-14T14:22:50.768" v="42" actId="34135"/>
          <ac:picMkLst>
            <pc:docMk/>
            <pc:sldMk cId="1525549840" sldId="260"/>
            <ac:picMk id="5" creationId="{DED3C11E-D5DB-0B4C-B925-B694B49195E3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53:18.075" v="105" actId="34135"/>
        <pc:sldMkLst>
          <pc:docMk/>
          <pc:sldMk cId="3151062366" sldId="261"/>
        </pc:sldMkLst>
        <pc:spChg chg="del">
          <ac:chgData name="Hamish Sopwith" userId="def19763-82a5-4701-96fb-5d8f7a0a8de7" providerId="ADAL" clId="{FAAE32E7-18C1-4DF5-966C-2154E133E2B7}" dt="2026-09-14T13:43:48.647" v="9" actId="478"/>
          <ac:spMkLst>
            <pc:docMk/>
            <pc:sldMk cId="3151062366" sldId="261"/>
            <ac:spMk id="2" creationId="{3F43F857-8008-F30E-D242-DE0CB817DA92}"/>
          </ac:spMkLst>
        </pc:spChg>
        <pc:spChg chg="del">
          <ac:chgData name="Hamish Sopwith" userId="def19763-82a5-4701-96fb-5d8f7a0a8de7" providerId="ADAL" clId="{FAAE32E7-18C1-4DF5-966C-2154E133E2B7}" dt="2026-09-14T13:43:47.724" v="8" actId="478"/>
          <ac:spMkLst>
            <pc:docMk/>
            <pc:sldMk cId="3151062366" sldId="261"/>
            <ac:spMk id="3" creationId="{365CC160-38B6-F506-2003-F73EC96B2BDC}"/>
          </ac:spMkLst>
        </pc:spChg>
        <pc:picChg chg="add mod">
          <ac:chgData name="Hamish Sopwith" userId="def19763-82a5-4701-96fb-5d8f7a0a8de7" providerId="ADAL" clId="{FAAE32E7-18C1-4DF5-966C-2154E133E2B7}" dt="2026-09-14T14:53:18.075" v="105" actId="34135"/>
          <ac:picMkLst>
            <pc:docMk/>
            <pc:sldMk cId="3151062366" sldId="261"/>
            <ac:picMk id="3" creationId="{6E2165DA-C52A-C91A-1DA8-B86406FBD3DA}"/>
          </ac:picMkLst>
        </pc:picChg>
        <pc:picChg chg="add mod">
          <ac:chgData name="Hamish Sopwith" userId="def19763-82a5-4701-96fb-5d8f7a0a8de7" providerId="ADAL" clId="{FAAE32E7-18C1-4DF5-966C-2154E133E2B7}" dt="2026-09-14T14:22:37.138" v="41" actId="34135"/>
          <ac:picMkLst>
            <pc:docMk/>
            <pc:sldMk cId="3151062366" sldId="261"/>
            <ac:picMk id="5" creationId="{61062F73-84A6-6EC5-24DC-96D8277DEBCE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53:41.750" v="110" actId="34135"/>
        <pc:sldMkLst>
          <pc:docMk/>
          <pc:sldMk cId="3386769096" sldId="262"/>
        </pc:sldMkLst>
        <pc:spChg chg="del">
          <ac:chgData name="Hamish Sopwith" userId="def19763-82a5-4701-96fb-5d8f7a0a8de7" providerId="ADAL" clId="{FAAE32E7-18C1-4DF5-966C-2154E133E2B7}" dt="2026-09-14T14:20:38.468" v="34" actId="478"/>
          <ac:spMkLst>
            <pc:docMk/>
            <pc:sldMk cId="3386769096" sldId="262"/>
            <ac:spMk id="2" creationId="{3503526C-3DE0-10C3-DFDB-FB8EF4EF8FEE}"/>
          </ac:spMkLst>
        </pc:spChg>
        <pc:spChg chg="del">
          <ac:chgData name="Hamish Sopwith" userId="def19763-82a5-4701-96fb-5d8f7a0a8de7" providerId="ADAL" clId="{FAAE32E7-18C1-4DF5-966C-2154E133E2B7}" dt="2026-09-14T14:20:37.313" v="33" actId="478"/>
          <ac:spMkLst>
            <pc:docMk/>
            <pc:sldMk cId="3386769096" sldId="262"/>
            <ac:spMk id="3" creationId="{6C2B5A0A-2A1B-B564-AA42-9E0A27634DC2}"/>
          </ac:spMkLst>
        </pc:spChg>
        <pc:picChg chg="add mod">
          <ac:chgData name="Hamish Sopwith" userId="def19763-82a5-4701-96fb-5d8f7a0a8de7" providerId="ADAL" clId="{FAAE32E7-18C1-4DF5-966C-2154E133E2B7}" dt="2026-09-14T14:53:41.750" v="110" actId="34135"/>
          <ac:picMkLst>
            <pc:docMk/>
            <pc:sldMk cId="3386769096" sldId="262"/>
            <ac:picMk id="3" creationId="{F817DD82-5CD6-A99E-D357-0DA7D3E16169}"/>
          </ac:picMkLst>
        </pc:picChg>
        <pc:picChg chg="add mod">
          <ac:chgData name="Hamish Sopwith" userId="def19763-82a5-4701-96fb-5d8f7a0a8de7" providerId="ADAL" clId="{FAAE32E7-18C1-4DF5-966C-2154E133E2B7}" dt="2026-09-14T14:23:00.698" v="45" actId="34135"/>
          <ac:picMkLst>
            <pc:docMk/>
            <pc:sldMk cId="3386769096" sldId="262"/>
            <ac:picMk id="5" creationId="{E24ED9E8-6B7C-C62C-29C5-283B04FA9CA9}"/>
          </ac:picMkLst>
        </pc:picChg>
      </pc:sldChg>
      <pc:sldChg chg="addSp delSp modSp new mod ord">
        <pc:chgData name="Hamish Sopwith" userId="def19763-82a5-4701-96fb-5d8f7a0a8de7" providerId="ADAL" clId="{FAAE32E7-18C1-4DF5-966C-2154E133E2B7}" dt="2026-09-14T14:49:05.821" v="72" actId="478"/>
        <pc:sldMkLst>
          <pc:docMk/>
          <pc:sldMk cId="2061932548" sldId="263"/>
        </pc:sldMkLst>
        <pc:spChg chg="del">
          <ac:chgData name="Hamish Sopwith" userId="def19763-82a5-4701-96fb-5d8f7a0a8de7" providerId="ADAL" clId="{FAAE32E7-18C1-4DF5-966C-2154E133E2B7}" dt="2026-09-14T14:29:54.489" v="49" actId="478"/>
          <ac:spMkLst>
            <pc:docMk/>
            <pc:sldMk cId="2061932548" sldId="263"/>
            <ac:spMk id="2" creationId="{A4AD4824-C902-5619-1EAC-7DC4DD87821E}"/>
          </ac:spMkLst>
        </pc:spChg>
        <pc:spChg chg="del">
          <ac:chgData name="Hamish Sopwith" userId="def19763-82a5-4701-96fb-5d8f7a0a8de7" providerId="ADAL" clId="{FAAE32E7-18C1-4DF5-966C-2154E133E2B7}" dt="2026-09-14T14:29:55.689" v="50" actId="478"/>
          <ac:spMkLst>
            <pc:docMk/>
            <pc:sldMk cId="2061932548" sldId="263"/>
            <ac:spMk id="3" creationId="{BC8034A8-94F8-B1EA-B0E6-CAF8C2AEE52B}"/>
          </ac:spMkLst>
        </pc:spChg>
        <pc:picChg chg="add del mod">
          <ac:chgData name="Hamish Sopwith" userId="def19763-82a5-4701-96fb-5d8f7a0a8de7" providerId="ADAL" clId="{FAAE32E7-18C1-4DF5-966C-2154E133E2B7}" dt="2026-09-14T14:48:46.703" v="67" actId="478"/>
          <ac:picMkLst>
            <pc:docMk/>
            <pc:sldMk cId="2061932548" sldId="263"/>
            <ac:picMk id="3" creationId="{D06F746B-6092-56A2-E95B-9B9FBE5EBD4E}"/>
          </ac:picMkLst>
        </pc:picChg>
        <pc:picChg chg="add mod">
          <ac:chgData name="Hamish Sopwith" userId="def19763-82a5-4701-96fb-5d8f7a0a8de7" providerId="ADAL" clId="{FAAE32E7-18C1-4DF5-966C-2154E133E2B7}" dt="2026-09-14T14:30:00.240" v="53" actId="34135"/>
          <ac:picMkLst>
            <pc:docMk/>
            <pc:sldMk cId="2061932548" sldId="263"/>
            <ac:picMk id="5" creationId="{DFD2F74D-DDFD-6D6D-2199-AADBB57511FF}"/>
          </ac:picMkLst>
        </pc:picChg>
        <pc:picChg chg="add del mod">
          <ac:chgData name="Hamish Sopwith" userId="def19763-82a5-4701-96fb-5d8f7a0a8de7" providerId="ADAL" clId="{FAAE32E7-18C1-4DF5-966C-2154E133E2B7}" dt="2026-09-14T14:49:05.821" v="72" actId="478"/>
          <ac:picMkLst>
            <pc:docMk/>
            <pc:sldMk cId="2061932548" sldId="263"/>
            <ac:picMk id="6" creationId="{CB5154C7-7BBF-D447-7C61-5A2EAE487EA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38D41-E250-6FA7-F3F1-823AE4596A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08EBC0-C260-8F63-DD58-3183052D7D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7AE82-BDD0-1E48-56DF-DC53DEC5F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C43AB-7F55-AD60-57B7-661D5527A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C8CB0-6B56-64E9-9903-26F8400AF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569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08574-7EFF-F845-E913-E7B95657A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61C72-0907-00F1-2AE0-AF2DC5079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9CC3F-3BC7-B377-ECFC-30916D90D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EA938-6853-1111-8E96-A7AF8CB89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3CCE3-4C05-B217-319E-9EA33C6CD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042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371F-C295-E190-0853-D60147705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E343A-14A7-1B82-8AA6-981E3E50E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553A5-9F91-A8FE-2A00-FAA60D404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2E27CD-7972-EF2A-2D85-66971F8E7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6C222-C5C4-A562-A1E1-FD96E362F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807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20476-BE63-8D42-AD5B-C889F9CA7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8725D1-B917-548D-B1F9-CE2A6EC893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71A633-3965-D737-1CE1-19B6FB875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11803D-322A-E1D8-7822-B1B7BCDC3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96A1DB-EFC3-EBA6-BEEC-306DDDCA9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FCDFAE-5F29-63AE-8A6F-3C49800D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239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DB6BB-6507-DABF-ADE6-05F63B6B1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E1269-4528-152E-B055-5EDD6FD3BE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CC3AB-13AE-2615-1A99-BB3C80D08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CF9FF8-5E4B-96FA-8A53-A07F1EB22D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77755D-D599-7843-9FBC-CCA51F0F5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5A4E70-3A2D-1CF9-19CB-7CA2408AF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543640-ADDD-0947-2F06-699CD75F4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3F1882-FB0A-820A-4151-973DA43E6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77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7E4BE-0917-1D89-E1A0-64BFD2F66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F5289B-C809-6216-8381-9EB17D702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6A8ADD-C4FF-CFBE-72FF-BA024049C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FB42AE-18E0-AB18-F1E7-043EE65B4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101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E4D86F-BEDB-C7D4-1F38-98DEAFB16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1A7050-14BA-9FBB-6351-B9B6C4F53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CD7D70-DBE8-D564-7D56-A15A8CA7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809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CD176-DD12-1B34-EC02-10A3C9971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7AA3E-4294-20D2-E6EA-B4A74A981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2B5F0-E12F-775F-D2CD-3114DA7F4C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4F27E3-5B80-2915-3817-ACC828501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55F497-965F-5F45-984A-5BC44D4BA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528E7-D2AF-CDAA-0552-6FDADB54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187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CBE4D-17F6-FF94-7080-194063EB3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90E60E-4A9F-C218-DBCF-79ED8E310F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34828F-C214-0D7C-5114-7B5AFAEBD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9F422-2C65-FC0B-743A-572A96DC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0CAB1-4104-5B6F-A94D-7F326F603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5B3B3-2D8D-F8AF-8C6F-AB0599F2D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99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2751C-2169-AC61-EEBA-629DE5ED0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5F30E7-7CBC-A0D0-C256-9D354CE2D0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724976-1C44-6F3D-DB41-8E2430E06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386CD8-AF04-C3AF-6E50-C14120BBF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06067-6C91-D643-8272-7F6DAE887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26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CD33CA-F2EC-7369-9A5B-B12FB0C879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241B9A-F001-7970-A4B3-2ECAFD92D6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F3B825-EF3D-05A0-95BD-4E3A19372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1633C-A5DC-025E-0479-D783AAD79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9E9F2-609D-C922-F079-194274F44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833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FD23A0-31ED-2128-0FF3-E6E9267E0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D2A781-3250-81DD-C943-7852C87AAF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81CB8B-6775-476F-27EA-7D7A7344B5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D504AD-9D0B-4795-B939-C695F16CF331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78394-7421-DCBF-4D45-D198FBBE0F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966A63-9956-9EF7-A034-DD0D5A9B81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582E98-71A2-4736-802D-3D3E3679B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00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D2F74D-DDFD-6D6D-2199-AADBB57511F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3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062F73-84A6-6EC5-24DC-96D8277DEBC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2165DA-C52A-C91A-1DA8-B86406FBD3D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827" y="5799221"/>
            <a:ext cx="3170345" cy="91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62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70E172-EEE7-ADAF-8308-767D8FEA48A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138AE5-0E4C-72ED-DB9E-45B80D916FB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637" y="5829301"/>
            <a:ext cx="4190726" cy="112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80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D3C11E-D5DB-0B4C-B925-B694B49195E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36DB1B-EDBF-7B71-32C1-40ABCC0A912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827" y="5799221"/>
            <a:ext cx="3170345" cy="91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549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0130D5-7F22-FDEC-0871-38F89A79BA7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7681D6-A7D4-8B28-330D-F82D2919101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064" y="6086073"/>
            <a:ext cx="3228472" cy="86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29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C6D8EE-EDF3-4AF1-5783-30C3D388E54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C6DEEE-F989-2BFE-4250-A2B1E4A9F82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827" y="5799221"/>
            <a:ext cx="3170345" cy="91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26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4ED9E8-6B7C-C62C-29C5-283B04FA9CA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17DD82-5CD6-A99E-D357-0DA7D3E161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4" y="5905599"/>
            <a:ext cx="3228472" cy="86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69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Hamish Sopwith</dc:creator>
  <cp:lastModifiedBy>Hamish Sopwith</cp:lastModifiedBy>
  <cp:revision>1</cp:revision>
  <dcterms:created xsi:type="dcterms:W3CDTF">2026-09-14T13:43:29Z</dcterms:created>
  <dcterms:modified xsi:type="dcterms:W3CDTF">2026-09-14T14:53:42Z</dcterms:modified>
</cp:coreProperties>
</file>